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T Training Manual Spandage Foot2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3345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514600" y="228600"/>
            <a:ext cx="3388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 dirty="0"/>
              <a:t>How to </a:t>
            </a:r>
            <a:r>
              <a:rPr lang="en-US" altLang="en-US" sz="2000" b="1" dirty="0" smtClean="0"/>
              <a:t>Apply Spandage:  Foot</a:t>
            </a:r>
            <a:endParaRPr lang="en-US" altLang="en-US" sz="2000" b="1" dirty="0"/>
          </a:p>
        </p:txBody>
      </p:sp>
      <p:pic>
        <p:nvPicPr>
          <p:cNvPr id="16388" name="Picture 6" descr="MT Training Manual Spandage Foot2 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9144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MT Training Manual Spandage Foot2 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144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MT Training Manual Spandage Foot2 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8100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 descr="MT Training Manual Spandage Foot2 0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8100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 descr="MT Training Manual Spandage Foot2 0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8100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36525" y="3005138"/>
            <a:ext cx="2864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Start with an  approximate 18” length of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Spandage.  Use your hands as an </a:t>
            </a:r>
          </a:p>
          <a:p>
            <a:pPr eaLnBrk="1" hangingPunct="1"/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applicator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955925" y="3005138"/>
            <a:ext cx="2666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Work Spandage up the foot.  Secure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top with one hand, and continue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stretching over the foot.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6019800" y="2971800"/>
            <a:ext cx="24705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Foot application  completed view.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always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leave enough Spandage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above the ankle so it is anchored.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1219200" y="5943600"/>
            <a:ext cx="6040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Dressing changes are easily done by simply rolling Spandage back over the dressing, </a:t>
            </a:r>
          </a:p>
          <a:p>
            <a:pPr eaLnBrk="1" hangingPunct="1"/>
            <a:r>
              <a:rPr lang="en-US" altLang="en-US" sz="1200" dirty="0">
                <a:latin typeface="Arial" pitchFamily="34" charset="0"/>
                <a:cs typeface="Arial" pitchFamily="34" charset="0"/>
              </a:rPr>
              <a:t>changing the dressing &amp; pulling Spandage back over the foot! </a:t>
            </a: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24225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52419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8061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400" name="Text Box 18"/>
          <p:cNvSpPr txBox="1">
            <a:spLocks noChangeArrowheads="1"/>
          </p:cNvSpPr>
          <p:nvPr/>
        </p:nvSpPr>
        <p:spPr bwMode="auto">
          <a:xfrm>
            <a:off x="2498725" y="5446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5318125" y="537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402" name="Text Box 20"/>
          <p:cNvSpPr txBox="1">
            <a:spLocks noChangeArrowheads="1"/>
          </p:cNvSpPr>
          <p:nvPr/>
        </p:nvSpPr>
        <p:spPr bwMode="auto">
          <a:xfrm>
            <a:off x="8137525" y="5294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M.Geiger</cp:lastModifiedBy>
  <cp:revision>2</cp:revision>
  <dcterms:created xsi:type="dcterms:W3CDTF">2006-08-16T00:00:00Z</dcterms:created>
  <dcterms:modified xsi:type="dcterms:W3CDTF">2016-06-16T20:30:53Z</dcterms:modified>
</cp:coreProperties>
</file>